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1" r:id="rId4"/>
    <p:sldId id="270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7" r:id="rId13"/>
    <p:sldId id="265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9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247265" y="2036445"/>
            <a:ext cx="30162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937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214620" y="41840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5213350" y="5012055"/>
            <a:ext cx="87566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4652645" y="501078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5" y="51238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514850" y="38461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V="1">
            <a:off x="3061970" y="4996815"/>
            <a:ext cx="876935" cy="63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151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22695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6559550" y="4520565"/>
            <a:ext cx="901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Carla </a:t>
            </a:r>
            <a:r>
              <a:rPr lang="en-US" altLang="zh-CN" sz="1000" b="1">
                <a:sym typeface="+mn-ea"/>
              </a:rPr>
              <a:t>coordinate </a:t>
            </a:r>
            <a:endParaRPr lang="en-US" altLang="zh-CN" sz="1000" b="1"/>
          </a:p>
        </p:txBody>
      </p:sp>
      <p:sp>
        <p:nvSpPr>
          <p:cNvPr id="131" name="文本框 130"/>
          <p:cNvSpPr txBox="1"/>
          <p:nvPr/>
        </p:nvSpPr>
        <p:spPr>
          <a:xfrm>
            <a:off x="5930900" y="424751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343525" y="52851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618605" y="487934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target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41160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331343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8360" y="287020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588000" y="266573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578475" y="306768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28790" y="150114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29450" y="160401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459605" y="127762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6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2.xml><?xml version="1.0" encoding="utf-8"?>
<p:tagLst xmlns:p="http://schemas.openxmlformats.org/presentationml/2006/main">
  <p:tag name="resource_record_key" val="{&quot;70&quot;:[3312355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演示</Application>
  <PresentationFormat>宽屏</PresentationFormat>
  <Paragraphs>179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168</cp:revision>
  <dcterms:created xsi:type="dcterms:W3CDTF">2019-06-19T02:08:00Z</dcterms:created>
  <dcterms:modified xsi:type="dcterms:W3CDTF">2025-04-08T04:04:08Z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